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68" r:id="rId6"/>
    <p:sldId id="269" r:id="rId7"/>
    <p:sldId id="270" r:id="rId8"/>
    <p:sldId id="259" r:id="rId9"/>
    <p:sldId id="261" r:id="rId10"/>
    <p:sldId id="273" r:id="rId11"/>
    <p:sldId id="271" r:id="rId12"/>
    <p:sldId id="272" r:id="rId13"/>
    <p:sldId id="263" r:id="rId14"/>
    <p:sldId id="264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47"/>
    <p:restoredTop sz="94662"/>
  </p:normalViewPr>
  <p:slideViewPr>
    <p:cSldViewPr snapToGrid="0">
      <p:cViewPr>
        <p:scale>
          <a:sx n="120" d="100"/>
          <a:sy n="120" d="100"/>
        </p:scale>
        <p:origin x="1168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605338-3E9E-B2C1-FB7B-F3D80028DD4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CFF9EF-8128-91D0-E463-CE1BA9C87E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CC5A3-251B-256A-80B3-10676305284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C61AE-F3C0-0AB1-5CC7-01A87273A2BC}"/>
              </a:ext>
            </a:extLst>
          </p:cNvPr>
          <p:cNvSpPr txBox="1"/>
          <p:nvPr/>
        </p:nvSpPr>
        <p:spPr>
          <a:xfrm>
            <a:off x="918449" y="1128777"/>
            <a:ext cx="10354226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[Picture of:  Transmission Line, Comm Link/ Network Map, AI]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Besides Electrical Power,  </a:t>
            </a:r>
            <a:r>
              <a:rPr lang="en-US" sz="2400" b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does a </a:t>
            </a:r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modern </a:t>
            </a:r>
            <a:r>
              <a:rPr lang="en-US" sz="2400" b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weapon system need to be </a:t>
            </a:r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useful?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Hint:  It’s part of NIWC’s Name  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&lt;Answer1&gt;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&lt;Answer1&gt; useful if is it stays in one place or is confined to one system?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So, how does &lt;Answer1&gt; get around?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&lt;Answer2&gt;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That, &lt;Answer2&gt;, is what I do.  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 design and make ways for &lt;Answer1&gt; to get around using &lt;Answer2&gt;.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Note:  This is only becoming increasingly important. 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What is coming next?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Intelligence.   Intelligence also need to move around, so &lt;Answer 2&gt;  is becoming even more informant for this reason.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CCE03F-9C3A-21FD-D76D-F8B92C3F9D9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01F08E-A423-2FEB-E34E-DA56B461649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53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project during major milestone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System accepted as modernized replacement for past system within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Engineered Cybersecurity improvement to satisfy cutover requirement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Cybersecurity improvement implementation at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Brought first network visibility capability to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 for external agency assessments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Test Facility (Pac X Lab)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 components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unified console access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lab capabilities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new wide area network (WAN) simulator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Tools and network modeling system to lab network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Configured International network link to UK for key capability PA Demo</a:t>
            </a: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10895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System Network Hardware Modernization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follow-up Cybersecurity hardening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Improve Cyber Integrations and Automated patching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new key integrations and Demos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Continue conforming lab infrastructure as Fleet representative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configuration automation and Testing automation 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IP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Virtualized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Redesign WAN connectivity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Add Mature Monitoring and Management systems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Configuration Automation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Cybersecurity Capabilities and Design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Factor Identity and Access Management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4A586-B729-7547-EFC7-9FEC50DB2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0C7A3A-47BE-5580-B125-0A9B31B45B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B07C8-881C-1FBD-F368-D9E34E7435C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71565-59F6-EC31-CC88-647C4E6EE87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59E1F12-018C-3395-EA50-A1E1A876BFF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5451DF-C05B-B12F-CBD4-29D55309EA9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66006F4-325D-619E-E72E-8E32ACE9D4DD}"/>
              </a:ext>
            </a:extLst>
          </p:cNvPr>
          <p:cNvSpPr txBox="1"/>
          <p:nvPr/>
        </p:nvSpPr>
        <p:spPr>
          <a:xfrm>
            <a:off x="918449" y="1128777"/>
            <a:ext cx="103542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does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integrates with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capabilities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integaritions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 ST approaches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317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DBDCA-E818-0B5F-FAC9-1BEAB7C329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BA535FC-5390-95B0-D2D1-42D6C98CBD8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391045-57AB-5A59-1F2C-8D1D167B581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AC439D-527A-CFCB-96E3-26F3DC10C21C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Quick Bio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FE7FF65-538B-2D04-810E-11DF9D62098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0BAD53F-750A-E37F-DDFE-9595CC5483C5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7881F32-4F08-A753-F3D0-063449F6396A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Who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What 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Where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When 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Why 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906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2E5D41-E53D-4BEE-15F2-3FFBDF668155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CAFC0A-BDF5-C5A3-DF1C-79EFF5EAFF8D}"/>
              </a:ext>
            </a:extLst>
          </p:cNvPr>
          <p:cNvCxnSpPr>
            <a:cxnSpLocks/>
          </p:cNvCxnSpPr>
          <p:nvPr/>
        </p:nvCxnSpPr>
        <p:spPr>
          <a:xfrm>
            <a:off x="-4048" y="901208"/>
            <a:ext cx="9109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D37B98-19EB-914C-C3A1-E9C72F944DC8}"/>
              </a:ext>
            </a:extLst>
          </p:cNvPr>
          <p:cNvCxnSpPr/>
          <p:nvPr/>
        </p:nvCxnSpPr>
        <p:spPr>
          <a:xfrm>
            <a:off x="913358" y="-11692"/>
            <a:ext cx="0" cy="91440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567E9BB-8829-22C5-C7CC-F55C0CFB1830}"/>
              </a:ext>
            </a:extLst>
          </p:cNvPr>
          <p:cNvCxnSpPr/>
          <p:nvPr/>
        </p:nvCxnSpPr>
        <p:spPr>
          <a:xfrm>
            <a:off x="913358" y="5956792"/>
            <a:ext cx="0" cy="91440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B98A8B8-0456-376A-58F1-E39CA71F554B}"/>
              </a:ext>
            </a:extLst>
          </p:cNvPr>
          <p:cNvCxnSpPr>
            <a:cxnSpLocks/>
          </p:cNvCxnSpPr>
          <p:nvPr/>
        </p:nvCxnSpPr>
        <p:spPr>
          <a:xfrm>
            <a:off x="3446" y="5946098"/>
            <a:ext cx="9109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F63251B-677F-742B-E9DE-2AF7DDD5B521}"/>
              </a:ext>
            </a:extLst>
          </p:cNvPr>
          <p:cNvCxnSpPr>
            <a:cxnSpLocks/>
          </p:cNvCxnSpPr>
          <p:nvPr/>
        </p:nvCxnSpPr>
        <p:spPr>
          <a:xfrm>
            <a:off x="11278642" y="923834"/>
            <a:ext cx="9109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69D3BE8-DE88-D206-EC65-3AA170A873C0}"/>
              </a:ext>
            </a:extLst>
          </p:cNvPr>
          <p:cNvCxnSpPr/>
          <p:nvPr/>
        </p:nvCxnSpPr>
        <p:spPr>
          <a:xfrm>
            <a:off x="11272684" y="-11692"/>
            <a:ext cx="0" cy="91440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EB65784-773A-B289-B1D8-89387E862978}"/>
              </a:ext>
            </a:extLst>
          </p:cNvPr>
          <p:cNvCxnSpPr/>
          <p:nvPr/>
        </p:nvCxnSpPr>
        <p:spPr>
          <a:xfrm>
            <a:off x="1091381" y="1041818"/>
            <a:ext cx="10058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34B1652-19F3-493A-8488-F63FDFAD4E4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207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0D3F9E7-96AD-612F-8FA8-33D5D93F371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4377DA5-87C0-1094-C220-9810196AFD6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171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New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Code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xxxxx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Date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Hobbies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Building and learning new network and system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Gardening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Hiking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Tennis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was born soon after the successful Apollo 11 Moon launch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been to Egypt, drunk from the Nile, and been to the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participated in 2 Rock N’ Roll Marathons (2007, 2010)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summited San Jacinto (10,834 ft) near Palm Springs and am working towards Mt Whitney in the next year or two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My first computer was an IBM PC with two floppy drives and no graphics, but it had BASIC.</a:t>
            </a: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F5043-45A1-CDCE-4421-DC89A5C83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36E019-8D6F-88FA-43E1-37C8A26FE32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0266A0-E8EE-1A18-62E8-F7E6A3DE62A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160C38-2FD5-6371-BEDF-B367EB156EC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5ADF7BB-9EFD-18D2-1BCE-D988D8639125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1131358-89AA-6629-351C-8C2E68CA5056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DD6B924-48EA-BF14-1A14-9C56D828893C}"/>
              </a:ext>
            </a:extLst>
          </p:cNvPr>
          <p:cNvSpPr txBox="1"/>
          <p:nvPr/>
        </p:nvSpPr>
        <p:spPr>
          <a:xfrm>
            <a:off x="918449" y="1128777"/>
            <a:ext cx="10354226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Father’s side: From Naples, in US since 1880 – Great Grandfather Raffael Focaccio via Ellis Island to Jersey 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late 1800s, Settled in Somerset, Wisconsin (Very small farming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Me: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to visit his Sister, a Navy Nurse, then decided to move here (196?)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to San Diego in the early 1960s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Where I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Older Children (out of the house):  27 (Twins),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1 Twin Married to Army (rank)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1 Twin Airforce Active Duty GIS in Beal AFB, CA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</p:spTree>
    <p:extLst>
      <p:ext uri="{BB962C8B-B14F-4D97-AF65-F5344CB8AC3E}">
        <p14:creationId xmlns:p14="http://schemas.microsoft.com/office/powerpoint/2010/main" val="3461593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8C0C-39B0-155E-7909-DBB8A448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01F4A-368E-A11A-CBAC-88E21E9C947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A580FA-E229-5CC3-3696-BA3F7A766C0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20829-C3CE-9E03-14FA-59C8AF3738D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2B040F-56AD-4594-6D89-116BD159351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C6BF8-E66F-D974-F70F-5AB0BE46179C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468E54C-C687-E2FE-8A16-72C39EABA2D6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65EAD74D-31E2-A926-44C8-11DE6CC9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C2A31D6-69DB-9D1F-D025-A5803059F3FD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C75C98D-6C4A-DAFB-B306-A42E45EED24E}"/>
              </a:ext>
            </a:extLst>
          </p:cNvPr>
          <p:cNvSpPr txBox="1"/>
          <p:nvPr/>
        </p:nvSpPr>
        <p:spPr>
          <a:xfrm>
            <a:off x="1111957" y="1435747"/>
            <a:ext cx="8413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Great Grandfather in US Census 1910 – Jersey City, New Jersey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1B62FC-0B58-1028-7CCC-BCCD60D56802}"/>
              </a:ext>
            </a:extLst>
          </p:cNvPr>
          <p:cNvSpPr txBox="1"/>
          <p:nvPr/>
        </p:nvSpPr>
        <p:spPr>
          <a:xfrm>
            <a:off x="1111957" y="3871194"/>
            <a:ext cx="8870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Maternal Grandmother with Chicken Coop – Somerset, Wisconsin</a:t>
            </a:r>
          </a:p>
        </p:txBody>
      </p:sp>
    </p:spTree>
    <p:extLst>
      <p:ext uri="{BB962C8B-B14F-4D97-AF65-F5344CB8AC3E}">
        <p14:creationId xmlns:p14="http://schemas.microsoft.com/office/powerpoint/2010/main" val="2305677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Family in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Dad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Professional Background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Pomona College, BA Biology, Cum Laude 1991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Cisco Certified Network Professional  (Last 202X)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 Plus (Current)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15+ Years experience across the full spectrum of Networking 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Design and Engineering – Create Solutions, develop and test configurations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and Infrastructure - Racking, Cabling, Turn-Ups, Migrations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- Monitoring, Management,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Positions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&lt;2018-2020&gt;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 – Principal Network Engineer – SD Datacenter ISP (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CARI.net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GoNet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Forward)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Year at NIWC PAC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16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Year as Network Engineer with same Branch / Project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Since Summer 2021 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4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Year as Navy Civilian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 Spring 2023 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My Role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: &lt;Photo of Aladin network Genie – w my 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Design (Creation of Solutions)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Engineering (Configuration)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(Racking, Cabling, Configuring)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 – Appreciation for the earned prestige of the Center and being able to contribute to as a member of the 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Nission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is a primary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motivater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not just a job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Age and Continuity – Plan to remain with NIWC and NAVWAR is a differentiator versus younger staff desiring build broader careers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Drive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Team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Accept Difficult work</a:t>
            </a: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1125</Words>
  <Application>Microsoft Macintosh PowerPoint</Application>
  <PresentationFormat>Widescreen</PresentationFormat>
  <Paragraphs>201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18</cp:revision>
  <dcterms:created xsi:type="dcterms:W3CDTF">2025-07-26T14:53:33Z</dcterms:created>
  <dcterms:modified xsi:type="dcterms:W3CDTF">2025-07-26T20:17:03Z</dcterms:modified>
</cp:coreProperties>
</file>

<file path=docProps/thumbnail.jpeg>
</file>